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74263-5D77-454D-80E3-5B1700E09789}" type="datetimeFigureOut">
              <a:rPr lang="pl-PL" smtClean="0"/>
              <a:pPr/>
              <a:t>2014-03-19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618FA-F564-444C-9F20-6816F57FF4A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74263-5D77-454D-80E3-5B1700E09789}" type="datetimeFigureOut">
              <a:rPr lang="pl-PL" smtClean="0"/>
              <a:pPr/>
              <a:t>2014-03-19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618FA-F564-444C-9F20-6816F57FF4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74263-5D77-454D-80E3-5B1700E09789}" type="datetimeFigureOut">
              <a:rPr lang="pl-PL" smtClean="0"/>
              <a:pPr/>
              <a:t>2014-03-19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618FA-F564-444C-9F20-6816F57FF4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74263-5D77-454D-80E3-5B1700E09789}" type="datetimeFigureOut">
              <a:rPr lang="pl-PL" smtClean="0"/>
              <a:pPr/>
              <a:t>2014-03-19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618FA-F564-444C-9F20-6816F57FF4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74263-5D77-454D-80E3-5B1700E09789}" type="datetimeFigureOut">
              <a:rPr lang="pl-PL" smtClean="0"/>
              <a:pPr/>
              <a:t>2014-03-19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618FA-F564-444C-9F20-6816F57FF4A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74263-5D77-454D-80E3-5B1700E09789}" type="datetimeFigureOut">
              <a:rPr lang="pl-PL" smtClean="0"/>
              <a:pPr/>
              <a:t>2014-03-19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618FA-F564-444C-9F20-6816F57FF4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74263-5D77-454D-80E3-5B1700E09789}" type="datetimeFigureOut">
              <a:rPr lang="pl-PL" smtClean="0"/>
              <a:pPr/>
              <a:t>2014-03-19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618FA-F564-444C-9F20-6816F57FF4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74263-5D77-454D-80E3-5B1700E09789}" type="datetimeFigureOut">
              <a:rPr lang="pl-PL" smtClean="0"/>
              <a:pPr/>
              <a:t>2014-03-19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618FA-F564-444C-9F20-6816F57FF4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74263-5D77-454D-80E3-5B1700E09789}" type="datetimeFigureOut">
              <a:rPr lang="pl-PL" smtClean="0"/>
              <a:pPr/>
              <a:t>2014-03-19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618FA-F564-444C-9F20-6816F57FF4A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74263-5D77-454D-80E3-5B1700E09789}" type="datetimeFigureOut">
              <a:rPr lang="pl-PL" smtClean="0"/>
              <a:pPr/>
              <a:t>2014-03-19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618FA-F564-444C-9F20-6816F57FF4A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74263-5D77-454D-80E3-5B1700E09789}" type="datetimeFigureOut">
              <a:rPr lang="pl-PL" smtClean="0"/>
              <a:pPr/>
              <a:t>2014-03-19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1618FA-F564-444C-9F20-6816F57FF4A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374263-5D77-454D-80E3-5B1700E09789}" type="datetimeFigureOut">
              <a:rPr lang="pl-PL" smtClean="0"/>
              <a:pPr/>
              <a:t>2014-03-19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D1618FA-F564-444C-9F20-6816F57FF4A9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29566" cy="5715040"/>
          </a:xfrm>
        </p:spPr>
        <p:txBody>
          <a:bodyPr anchor="ctr"/>
          <a:lstStyle/>
          <a:p>
            <a:pPr algn="ctr"/>
            <a:r>
              <a:rPr lang="pl-PL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Dzień słoneczny żegluje </a:t>
            </a:r>
            <a:b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niebie,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Uczeń żyje szkołą swą.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Twoja szkoła chce liczyć na ciebie,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Przecież żyjesz razem </a:t>
            </a:r>
            <a:b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nią.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5643602"/>
          </a:xfrm>
        </p:spPr>
        <p:txBody>
          <a:bodyPr anchor="ctr">
            <a:normAutofit/>
          </a:bodyPr>
          <a:lstStyle/>
          <a:p>
            <a:pPr algn="ctr"/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Ref.:</a:t>
            </a:r>
            <a:b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Wszędzie praca, w którą spojrzysz stronę,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oknach kwiaty białe </a:t>
            </a:r>
            <a:b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czerwone.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dokoła, jak Polska szeroka,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Płoną słońca szkolnych serc!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8229600" cy="5786478"/>
          </a:xfrm>
        </p:spPr>
        <p:txBody>
          <a:bodyPr anchor="ctr"/>
          <a:lstStyle/>
          <a:p>
            <a:pPr algn="ctr"/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	Kawalerów Orderu Uśmiechu,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Szkoła takie imię ma.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Szukaj dobra, radości w człowieku,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 przyświeca prawda ta.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5643602"/>
          </a:xfrm>
        </p:spPr>
        <p:txBody>
          <a:bodyPr anchor="ctr">
            <a:normAutofit/>
          </a:bodyPr>
          <a:lstStyle/>
          <a:p>
            <a:pPr algn="ctr"/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Ref.:</a:t>
            </a:r>
            <a:b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nasz sztandar dumnie </a:t>
            </a:r>
            <a:b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 powiewa,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Bądźmy silni, mocni tak </a:t>
            </a:r>
            <a:b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 drzewa.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dokoła, jak Polska szeroka,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Będzie płynąć nasza pieśń!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</TotalTime>
  <Words>9</Words>
  <Application>Microsoft Office PowerPoint</Application>
  <PresentationFormat>Pokaz na ekranie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Przesilenie</vt:lpstr>
      <vt:lpstr>1. Dzień słoneczny żegluje  po niebie, Uczeń żyje szkołą swą.       Twoja szkoła chce liczyć na ciebie,       Przecież żyjesz razem  z nią.</vt:lpstr>
      <vt:lpstr>Ref.: Wszędzie praca, w którą spojrzysz stronę, W oknach kwiaty białe  i czerwone.  A dokoła, jak Polska szeroka, Płoną słońca szkolnych serc! </vt:lpstr>
      <vt:lpstr> II.  Kawalerów Orderu Uśmiechu, Szkoła takie imię ma. Szukaj dobra, radości w człowieku, Nam przyświeca prawda ta. </vt:lpstr>
      <vt:lpstr>Ref.: A nasz sztandar dumnie  nam powiewa, Bądźmy silni, mocni tak  jak drzewa. A dokoła, jak Polska szeroka, Będzie płynąć nasza pieśń! </vt:lpstr>
    </vt:vector>
  </TitlesOfParts>
  <Company>Ministrerstwo Edukacji Narodowej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Hymn Specjalnego Ośrodka  Szkolno - Wychowawczego  im. Kawalerów Orderu Uśmiechu w Suliszewie</dc:title>
  <dc:creator>Administrator</dc:creator>
  <cp:lastModifiedBy>Teacher_1</cp:lastModifiedBy>
  <cp:revision>13</cp:revision>
  <dcterms:created xsi:type="dcterms:W3CDTF">2009-10-15T14:13:41Z</dcterms:created>
  <dcterms:modified xsi:type="dcterms:W3CDTF">2014-03-19T10:19:16Z</dcterms:modified>
</cp:coreProperties>
</file>