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AC62C-B542-4F82-985A-135BFC500978}" v="10" dt="2021-05-25T11:58:20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odrzejewski" userId="462f4f324441d9f6" providerId="LiveId" clId="{378AC62C-B542-4F82-985A-135BFC500978}"/>
    <pc:docChg chg="undo custSel modSld">
      <pc:chgData name="Karol Modrzejewski" userId="462f4f324441d9f6" providerId="LiveId" clId="{378AC62C-B542-4F82-985A-135BFC500978}" dt="2021-05-25T12:39:32.693" v="47" actId="1076"/>
      <pc:docMkLst>
        <pc:docMk/>
      </pc:docMkLst>
      <pc:sldChg chg="addSp delSp modSp mod delAnim modAnim">
        <pc:chgData name="Karol Modrzejewski" userId="462f4f324441d9f6" providerId="LiveId" clId="{378AC62C-B542-4F82-985A-135BFC500978}" dt="2021-05-25T12:34:47.643" v="23" actId="14100"/>
        <pc:sldMkLst>
          <pc:docMk/>
          <pc:sldMk cId="0" sldId="259"/>
        </pc:sldMkLst>
        <pc:spChg chg="mod">
          <ac:chgData name="Karol Modrzejewski" userId="462f4f324441d9f6" providerId="LiveId" clId="{378AC62C-B542-4F82-985A-135BFC500978}" dt="2021-05-25T11:57:22.712" v="3" actId="26606"/>
          <ac:spMkLst>
            <pc:docMk/>
            <pc:sldMk cId="0" sldId="259"/>
            <ac:spMk id="2" creationId="{00000000-0000-0000-0000-000000000000}"/>
          </ac:spMkLst>
        </pc:spChg>
        <pc:spChg chg="add del mod">
          <ac:chgData name="Karol Modrzejewski" userId="462f4f324441d9f6" providerId="LiveId" clId="{378AC62C-B542-4F82-985A-135BFC500978}" dt="2021-05-25T11:57:00.663" v="1"/>
          <ac:spMkLst>
            <pc:docMk/>
            <pc:sldMk cId="0" sldId="259"/>
            <ac:spMk id="4" creationId="{B98E725E-E72A-4E56-87B0-16BF495EC1F3}"/>
          </ac:spMkLst>
        </pc:spChg>
        <pc:spChg chg="add del mod">
          <ac:chgData name="Karol Modrzejewski" userId="462f4f324441d9f6" providerId="LiveId" clId="{378AC62C-B542-4F82-985A-135BFC500978}" dt="2021-05-25T12:33:51.056" v="17" actId="478"/>
          <ac:spMkLst>
            <pc:docMk/>
            <pc:sldMk cId="0" sldId="259"/>
            <ac:spMk id="4" creationId="{E925986C-248C-4D47-A302-E717838572CE}"/>
          </ac:spMkLst>
        </pc:spChg>
        <pc:picChg chg="add del mod">
          <ac:chgData name="Karol Modrzejewski" userId="462f4f324441d9f6" providerId="LiveId" clId="{378AC62C-B542-4F82-985A-135BFC500978}" dt="2021-05-25T12:05:55.781" v="16" actId="478"/>
          <ac:picMkLst>
            <pc:docMk/>
            <pc:sldMk cId="0" sldId="259"/>
            <ac:picMk id="5" creationId="{6240D939-61EF-4C7E-8B0B-81A0F19D1FC8}"/>
          </ac:picMkLst>
        </pc:picChg>
        <pc:picChg chg="del">
          <ac:chgData name="Karol Modrzejewski" userId="462f4f324441d9f6" providerId="LiveId" clId="{378AC62C-B542-4F82-985A-135BFC500978}" dt="2021-05-25T11:56:44.632" v="0" actId="478"/>
          <ac:picMkLst>
            <pc:docMk/>
            <pc:sldMk cId="0" sldId="259"/>
            <ac:picMk id="6" creationId="{00000000-0000-0000-0000-000000000000}"/>
          </ac:picMkLst>
        </pc:picChg>
        <pc:picChg chg="add mod">
          <ac:chgData name="Karol Modrzejewski" userId="462f4f324441d9f6" providerId="LiveId" clId="{378AC62C-B542-4F82-985A-135BFC500978}" dt="2021-05-25T12:34:47.643" v="23" actId="14100"/>
          <ac:picMkLst>
            <pc:docMk/>
            <pc:sldMk cId="0" sldId="259"/>
            <ac:picMk id="6" creationId="{FF2CD041-04E7-4D18-8D46-7D1C90D80733}"/>
          </ac:picMkLst>
        </pc:picChg>
      </pc:sldChg>
      <pc:sldChg chg="addSp delSp modSp mod delAnim modAnim">
        <pc:chgData name="Karol Modrzejewski" userId="462f4f324441d9f6" providerId="LiveId" clId="{378AC62C-B542-4F82-985A-135BFC500978}" dt="2021-05-25T12:36:55.251" v="29" actId="1076"/>
        <pc:sldMkLst>
          <pc:docMk/>
          <pc:sldMk cId="0" sldId="260"/>
        </pc:sldMkLst>
        <pc:spChg chg="add del mod">
          <ac:chgData name="Karol Modrzejewski" userId="462f4f324441d9f6" providerId="LiveId" clId="{378AC62C-B542-4F82-985A-135BFC500978}" dt="2021-05-25T12:35:04.343" v="25" actId="478"/>
          <ac:spMkLst>
            <pc:docMk/>
            <pc:sldMk cId="0" sldId="260"/>
            <ac:spMk id="4" creationId="{AFFA0A07-2B9B-4318-AC1E-2EE649891A70}"/>
          </ac:spMkLst>
        </pc:spChg>
        <pc:spChg chg="add del mod">
          <ac:chgData name="Karol Modrzejewski" userId="462f4f324441d9f6" providerId="LiveId" clId="{378AC62C-B542-4F82-985A-135BFC500978}" dt="2021-05-25T11:57:42.832" v="5"/>
          <ac:spMkLst>
            <pc:docMk/>
            <pc:sldMk cId="0" sldId="260"/>
            <ac:spMk id="5" creationId="{4D8FE321-ED17-407A-87A9-6F934E8D212C}"/>
          </ac:spMkLst>
        </pc:spChg>
        <pc:picChg chg="del">
          <ac:chgData name="Karol Modrzejewski" userId="462f4f324441d9f6" providerId="LiveId" clId="{378AC62C-B542-4F82-985A-135BFC500978}" dt="2021-05-25T11:57:27.182" v="4" actId="478"/>
          <ac:picMkLst>
            <pc:docMk/>
            <pc:sldMk cId="0" sldId="260"/>
            <ac:picMk id="4" creationId="{00000000-0000-0000-0000-000000000000}"/>
          </ac:picMkLst>
        </pc:picChg>
        <pc:picChg chg="add mod">
          <ac:chgData name="Karol Modrzejewski" userId="462f4f324441d9f6" providerId="LiveId" clId="{378AC62C-B542-4F82-985A-135BFC500978}" dt="2021-05-25T12:36:55.251" v="29" actId="1076"/>
          <ac:picMkLst>
            <pc:docMk/>
            <pc:sldMk cId="0" sldId="260"/>
            <ac:picMk id="5" creationId="{E6E58DFC-4419-4DA9-8CAA-4A56205FC9FD}"/>
          </ac:picMkLst>
        </pc:picChg>
        <pc:picChg chg="add del mod">
          <ac:chgData name="Karol Modrzejewski" userId="462f4f324441d9f6" providerId="LiveId" clId="{378AC62C-B542-4F82-985A-135BFC500978}" dt="2021-05-25T12:34:59.365" v="24" actId="478"/>
          <ac:picMkLst>
            <pc:docMk/>
            <pc:sldMk cId="0" sldId="260"/>
            <ac:picMk id="6" creationId="{8037B990-B373-4B04-B027-56ABAEC4789D}"/>
          </ac:picMkLst>
        </pc:picChg>
      </pc:sldChg>
      <pc:sldChg chg="addSp delSp modSp mod delAnim modAnim">
        <pc:chgData name="Karol Modrzejewski" userId="462f4f324441d9f6" providerId="LiveId" clId="{378AC62C-B542-4F82-985A-135BFC500978}" dt="2021-05-25T12:37:56.253" v="35" actId="1076"/>
        <pc:sldMkLst>
          <pc:docMk/>
          <pc:sldMk cId="0" sldId="262"/>
        </pc:sldMkLst>
        <pc:spChg chg="add del mod">
          <ac:chgData name="Karol Modrzejewski" userId="462f4f324441d9f6" providerId="LiveId" clId="{378AC62C-B542-4F82-985A-135BFC500978}" dt="2021-05-25T11:57:58.767" v="8"/>
          <ac:spMkLst>
            <pc:docMk/>
            <pc:sldMk cId="0" sldId="262"/>
            <ac:spMk id="4" creationId="{362E11B8-2B28-4F94-89E8-76250FF2D0D7}"/>
          </ac:spMkLst>
        </pc:spChg>
        <pc:spChg chg="add del mod">
          <ac:chgData name="Karol Modrzejewski" userId="462f4f324441d9f6" providerId="LiveId" clId="{378AC62C-B542-4F82-985A-135BFC500978}" dt="2021-05-25T12:37:07.193" v="31" actId="478"/>
          <ac:spMkLst>
            <pc:docMk/>
            <pc:sldMk cId="0" sldId="262"/>
            <ac:spMk id="4" creationId="{EA335CE5-AC13-4B86-B6DF-E0A8292621E5}"/>
          </ac:spMkLst>
        </pc:spChg>
        <pc:picChg chg="add del mod">
          <ac:chgData name="Karol Modrzejewski" userId="462f4f324441d9f6" providerId="LiveId" clId="{378AC62C-B542-4F82-985A-135BFC500978}" dt="2021-05-25T12:37:02.874" v="30" actId="478"/>
          <ac:picMkLst>
            <pc:docMk/>
            <pc:sldMk cId="0" sldId="262"/>
            <ac:picMk id="5" creationId="{E32A1DCA-F375-445F-B216-DED37FF6588E}"/>
          </ac:picMkLst>
        </pc:picChg>
        <pc:picChg chg="del">
          <ac:chgData name="Karol Modrzejewski" userId="462f4f324441d9f6" providerId="LiveId" clId="{378AC62C-B542-4F82-985A-135BFC500978}" dt="2021-05-25T11:57:54.472" v="7" actId="478"/>
          <ac:picMkLst>
            <pc:docMk/>
            <pc:sldMk cId="0" sldId="262"/>
            <ac:picMk id="6" creationId="{00000000-0000-0000-0000-000000000000}"/>
          </ac:picMkLst>
        </pc:picChg>
        <pc:picChg chg="add mod">
          <ac:chgData name="Karol Modrzejewski" userId="462f4f324441d9f6" providerId="LiveId" clId="{378AC62C-B542-4F82-985A-135BFC500978}" dt="2021-05-25T12:37:56.253" v="35" actId="1076"/>
          <ac:picMkLst>
            <pc:docMk/>
            <pc:sldMk cId="0" sldId="262"/>
            <ac:picMk id="6" creationId="{DE55736B-4378-4B31-AABF-6661D8DDF5B0}"/>
          </ac:picMkLst>
        </pc:picChg>
      </pc:sldChg>
      <pc:sldChg chg="addSp delSp modSp mod delAnim modAnim">
        <pc:chgData name="Karol Modrzejewski" userId="462f4f324441d9f6" providerId="LiveId" clId="{378AC62C-B542-4F82-985A-135BFC500978}" dt="2021-05-25T12:39:32.693" v="47" actId="1076"/>
        <pc:sldMkLst>
          <pc:docMk/>
          <pc:sldMk cId="0" sldId="263"/>
        </pc:sldMkLst>
        <pc:spChg chg="add del mod">
          <ac:chgData name="Karol Modrzejewski" userId="462f4f324441d9f6" providerId="LiveId" clId="{378AC62C-B542-4F82-985A-135BFC500978}" dt="2021-05-25T12:38:55.355" v="43" actId="478"/>
          <ac:spMkLst>
            <pc:docMk/>
            <pc:sldMk cId="0" sldId="263"/>
            <ac:spMk id="4" creationId="{6725C241-6B8D-4C71-B054-C99FBEB221F3}"/>
          </ac:spMkLst>
        </pc:spChg>
        <pc:spChg chg="add del mod">
          <ac:chgData name="Karol Modrzejewski" userId="462f4f324441d9f6" providerId="LiveId" clId="{378AC62C-B542-4F82-985A-135BFC500978}" dt="2021-05-25T11:58:20.592" v="14"/>
          <ac:spMkLst>
            <pc:docMk/>
            <pc:sldMk cId="0" sldId="263"/>
            <ac:spMk id="5" creationId="{1D714EAA-D193-4F56-86BA-125AD8394856}"/>
          </ac:spMkLst>
        </pc:spChg>
        <pc:picChg chg="del">
          <ac:chgData name="Karol Modrzejewski" userId="462f4f324441d9f6" providerId="LiveId" clId="{378AC62C-B542-4F82-985A-135BFC500978}" dt="2021-05-25T11:58:16.198" v="13" actId="478"/>
          <ac:picMkLst>
            <pc:docMk/>
            <pc:sldMk cId="0" sldId="263"/>
            <ac:picMk id="4" creationId="{00000000-0000-0000-0000-000000000000}"/>
          </ac:picMkLst>
        </pc:picChg>
        <pc:picChg chg="add mod">
          <ac:chgData name="Karol Modrzejewski" userId="462f4f324441d9f6" providerId="LiveId" clId="{378AC62C-B542-4F82-985A-135BFC500978}" dt="2021-05-25T12:39:32.693" v="47" actId="1076"/>
          <ac:picMkLst>
            <pc:docMk/>
            <pc:sldMk cId="0" sldId="263"/>
            <ac:picMk id="5" creationId="{862681BE-319F-44FF-9540-82E85C797E18}"/>
          </ac:picMkLst>
        </pc:picChg>
        <pc:picChg chg="add del mod">
          <ac:chgData name="Karol Modrzejewski" userId="462f4f324441d9f6" providerId="LiveId" clId="{378AC62C-B542-4F82-985A-135BFC500978}" dt="2021-05-25T12:38:52.235" v="42" actId="478"/>
          <ac:picMkLst>
            <pc:docMk/>
            <pc:sldMk cId="0" sldId="263"/>
            <ac:picMk id="6" creationId="{F96CA7B4-8573-4D2D-8D84-77367AD885CA}"/>
          </ac:picMkLst>
        </pc:picChg>
      </pc:sldChg>
      <pc:sldChg chg="addSp delSp modSp mod delAnim modAnim">
        <pc:chgData name="Karol Modrzejewski" userId="462f4f324441d9f6" providerId="LiveId" clId="{378AC62C-B542-4F82-985A-135BFC500978}" dt="2021-05-25T12:38:45.956" v="41" actId="1076"/>
        <pc:sldMkLst>
          <pc:docMk/>
          <pc:sldMk cId="0" sldId="265"/>
        </pc:sldMkLst>
        <pc:spChg chg="add del mod">
          <ac:chgData name="Karol Modrzejewski" userId="462f4f324441d9f6" providerId="LiveId" clId="{378AC62C-B542-4F82-985A-135BFC500978}" dt="2021-05-25T12:38:08.840" v="37" actId="478"/>
          <ac:spMkLst>
            <pc:docMk/>
            <pc:sldMk cId="0" sldId="265"/>
            <ac:spMk id="4" creationId="{816BD1E1-8216-42E9-AD4F-264DDF271672}"/>
          </ac:spMkLst>
        </pc:spChg>
        <pc:spChg chg="add del mod">
          <ac:chgData name="Karol Modrzejewski" userId="462f4f324441d9f6" providerId="LiveId" clId="{378AC62C-B542-4F82-985A-135BFC500978}" dt="2021-05-25T11:58:11.013" v="11"/>
          <ac:spMkLst>
            <pc:docMk/>
            <pc:sldMk cId="0" sldId="265"/>
            <ac:spMk id="5" creationId="{B5CA3894-B0EE-4E5D-A8D9-DB50C3167CB1}"/>
          </ac:spMkLst>
        </pc:spChg>
        <pc:picChg chg="del">
          <ac:chgData name="Karol Modrzejewski" userId="462f4f324441d9f6" providerId="LiveId" clId="{378AC62C-B542-4F82-985A-135BFC500978}" dt="2021-05-25T11:58:07.052" v="10" actId="478"/>
          <ac:picMkLst>
            <pc:docMk/>
            <pc:sldMk cId="0" sldId="265"/>
            <ac:picMk id="4" creationId="{00000000-0000-0000-0000-000000000000}"/>
          </ac:picMkLst>
        </pc:picChg>
        <pc:picChg chg="add mod">
          <ac:chgData name="Karol Modrzejewski" userId="462f4f324441d9f6" providerId="LiveId" clId="{378AC62C-B542-4F82-985A-135BFC500978}" dt="2021-05-25T12:38:45.956" v="41" actId="1076"/>
          <ac:picMkLst>
            <pc:docMk/>
            <pc:sldMk cId="0" sldId="265"/>
            <ac:picMk id="5" creationId="{212BC847-20ED-41DF-B6DF-916E982CA572}"/>
          </ac:picMkLst>
        </pc:picChg>
        <pc:picChg chg="add del mod">
          <ac:chgData name="Karol Modrzejewski" userId="462f4f324441d9f6" providerId="LiveId" clId="{378AC62C-B542-4F82-985A-135BFC500978}" dt="2021-05-25T12:38:05.853" v="36" actId="478"/>
          <ac:picMkLst>
            <pc:docMk/>
            <pc:sldMk cId="0" sldId="265"/>
            <ac:picMk id="6" creationId="{9D5264FA-C8F7-4C58-ADA7-E5012AE81D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BBFB70-F508-473B-9166-F7E27CFD56A3}" type="datetimeFigureOut">
              <a:rPr lang="pl-PL" smtClean="0"/>
              <a:pPr/>
              <a:t>25.05.2021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49EA55-621B-4EC8-B8D1-5C1B8393808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oEvakTjSfs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y15TSE9apU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kQSRENXXY0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s75n584Xa8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PqrwhrCQfo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785794"/>
            <a:ext cx="7239000" cy="178595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tang" pitchFamily="18" charset="-127"/>
                <a:ea typeface="Batang" pitchFamily="18" charset="-127"/>
              </a:rPr>
              <a:t>Pracownik pomocniczy</a:t>
            </a:r>
            <a:b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tang" pitchFamily="18" charset="-127"/>
                <a:ea typeface="Batang" pitchFamily="18" charset="-127"/>
              </a:rPr>
            </a:b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tang" pitchFamily="18" charset="-127"/>
                <a:ea typeface="Batang" pitchFamily="18" charset="-127"/>
              </a:rPr>
              <a:t> obsługi hotelowej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3000372"/>
            <a:ext cx="7239000" cy="3455364"/>
          </a:xfrm>
        </p:spPr>
        <p:txBody>
          <a:bodyPr/>
          <a:lstStyle/>
          <a:p>
            <a:pPr algn="ctr"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Szkoła Branżowa I stopnia </a:t>
            </a:r>
          </a:p>
          <a:p>
            <a:pPr algn="ctr"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w Specjalnym Ośrodku </a:t>
            </a:r>
          </a:p>
          <a:p>
            <a:pPr algn="ctr"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Szkolno-Wychowawczym </a:t>
            </a:r>
          </a:p>
          <a:p>
            <a:pPr algn="ctr"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im. Kawalerów Orderu Uśmiechu </a:t>
            </a:r>
          </a:p>
          <a:p>
            <a:pPr algn="ctr"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w Suliszewie</a:t>
            </a:r>
          </a:p>
        </p:txBody>
      </p:sp>
      <p:pic>
        <p:nvPicPr>
          <p:cNvPr id="1026" name="Obraz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786058"/>
            <a:ext cx="1731513" cy="1571636"/>
          </a:xfrm>
          <a:prstGeom prst="rect">
            <a:avLst/>
          </a:prstGeom>
          <a:blipFill dpi="0" rotWithShape="0">
            <a:blip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5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KWALIFIKACJE: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/>
              <a:t>    </a:t>
            </a: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Pracownik pomocniczy obsługi hotelowej zdobywa kwalifikacje do:</a:t>
            </a:r>
          </a:p>
          <a:p>
            <a:pPr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   wykonywania  prac pomocniczych                            w obiektach świadczących usługi hotelarskie: </a:t>
            </a:r>
          </a:p>
          <a:p>
            <a:pPr>
              <a:buNone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 Unicode MS" pitchFamily="34" charset="-128"/>
            </a:endParaRPr>
          </a:p>
          <a:p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1)  wykonywania prac pomocniczych   </a:t>
            </a:r>
          </a:p>
          <a:p>
            <a:pPr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        związanych z obsługą gości;  </a:t>
            </a:r>
          </a:p>
          <a:p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2)  wykonywania czynności porządkowych </a:t>
            </a:r>
          </a:p>
          <a:p>
            <a:pPr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        wewnątrz obiektu świadczącego usługi    </a:t>
            </a:r>
          </a:p>
          <a:p>
            <a:pPr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        hotelarskie;  </a:t>
            </a:r>
          </a:p>
          <a:p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3)  wykonywania czynności pomocniczych      </a:t>
            </a:r>
          </a:p>
          <a:p>
            <a:pPr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        w otoczeniu obiektu świadczącego usługi</a:t>
            </a:r>
          </a:p>
          <a:p>
            <a:pPr>
              <a:buNone/>
            </a:pPr>
            <a:r>
              <a:rPr lang="pl-P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 Unicode MS" pitchFamily="34" charset="-128"/>
              </a:rPr>
              <a:t>        hotelarskie.</a:t>
            </a:r>
          </a:p>
          <a:p>
            <a:endParaRPr lang="pl-PL" dirty="0"/>
          </a:p>
        </p:txBody>
      </p:sp>
    </p:spTree>
  </p:cSld>
  <p:clrMapOvr>
    <a:masterClrMapping/>
  </p:clrMapOvr>
  <p:transition spd="slow" advTm="18000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7158" y="142852"/>
            <a:ext cx="8686800" cy="35004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Batang" pitchFamily="18" charset="-127"/>
                <a:cs typeface="Arial Unicode MS" pitchFamily="34" charset="-128"/>
              </a:rPr>
              <a:t>Uczniowie naszej szkoły branżowej kierunku pracownik pomocniczy obsługi hotelowej w tym roku szkolnym odbywają zajęcia praktyczne na terenie Ośrodka ,             ze względu na obecną sytuację epidemiologiczną i wprowadzone obostrzenia                       w sektorze hotelarskim.</a:t>
            </a:r>
            <a:br>
              <a:rPr lang="pl-PL" sz="2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Batang" pitchFamily="18" charset="-127"/>
                <a:cs typeface="Arial Unicode MS" pitchFamily="34" charset="-128"/>
              </a:rPr>
            </a:br>
            <a:r>
              <a:rPr lang="pl-PL" sz="2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Batang" pitchFamily="18" charset="-127"/>
                <a:cs typeface="Arial Unicode MS" pitchFamily="34" charset="-128"/>
              </a:rPr>
              <a:t>Uczennice nie mogą jednak narzekać na brak pracy,</a:t>
            </a:r>
            <a:br>
              <a:rPr lang="pl-PL" sz="2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Batang" pitchFamily="18" charset="-127"/>
                <a:cs typeface="Arial Unicode MS" pitchFamily="34" charset="-128"/>
              </a:rPr>
            </a:br>
            <a:r>
              <a:rPr lang="pl-PL" sz="20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Batang" pitchFamily="18" charset="-127"/>
                <a:cs typeface="Arial Unicode MS" pitchFamily="34" charset="-128"/>
              </a:rPr>
              <a:t>  na terenie Ośrodka wykonują prace objęte wymaganiami programowymi                     i egzaminacyjnymi. </a:t>
            </a:r>
            <a:br>
              <a:rPr lang="pl-PL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endParaRPr lang="pl-PL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Baskerville Old Fac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3" name="Picture 5" descr="C:\Users\Pracownie Kuchenne\Desktop\Agnieszka\NA STRONKE\pracownik pomocniczy obsługi hotelowej\fdsfff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76649"/>
            <a:ext cx="2071702" cy="2762269"/>
          </a:xfrm>
          <a:prstGeom prst="rect">
            <a:avLst/>
          </a:prstGeom>
          <a:noFill/>
        </p:spPr>
      </p:pic>
      <p:pic>
        <p:nvPicPr>
          <p:cNvPr id="2055" name="Picture 7" descr="C:\Users\Pracownie Kuchenne\Desktop\Agnieszka\NA STRONKE\pracownik pomocniczy obsługi hotelowej\ddf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776649"/>
            <a:ext cx="2071702" cy="2762269"/>
          </a:xfrm>
          <a:prstGeom prst="rect">
            <a:avLst/>
          </a:prstGeom>
          <a:noFill/>
        </p:spPr>
      </p:pic>
      <p:pic>
        <p:nvPicPr>
          <p:cNvPr id="2056" name="Picture 8" descr="C:\Users\Pracownie Kuchenne\Desktop\Agnieszka\NA STRONKE\pracownik pomocniczy obsługi hotelowej\qqqqqqqqqqq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5" y="3857628"/>
            <a:ext cx="3386147" cy="2539611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400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1500198"/>
          </a:xfrm>
        </p:spPr>
        <p:txBody>
          <a:bodyPr>
            <a:noAutofit/>
          </a:bodyPr>
          <a:lstStyle/>
          <a:p>
            <a:r>
              <a:rPr lang="pl-PL" sz="2400" b="1" cap="none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Uczennice  dbają o porządek i czystość </a:t>
            </a:r>
            <a:br>
              <a:rPr lang="pl-PL" sz="2400" b="1" cap="none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2400" b="1" cap="non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sali gimnastycznej</a:t>
            </a:r>
            <a:r>
              <a:rPr lang="pl-PL" sz="2400" b="1" cap="none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, w której codziennie odbywają się lekcje wychowania fizycznego. </a:t>
            </a:r>
            <a:br>
              <a:rPr lang="pl-PL" sz="2400" b="1" cap="none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endParaRPr lang="pl-PL" sz="2400" b="1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Baskerville Old Fac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Multimedia online 5" title="Praktyki SOSW Suliszewo 1">
            <a:hlinkClick r:id="" action="ppaction://media"/>
            <a:extLst>
              <a:ext uri="{FF2B5EF4-FFF2-40B4-BE49-F238E27FC236}">
                <a16:creationId xmlns:a16="http://schemas.microsoft.com/office/drawing/2014/main" id="{FF2CD041-04E7-4D18-8D46-7D1C90D807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36459" y="1772816"/>
            <a:ext cx="7901763" cy="4464496"/>
          </a:xfrm>
          <a:prstGeom prst="rect">
            <a:avLst/>
          </a:prstGeom>
        </p:spPr>
      </p:pic>
    </p:spTree>
  </p:cSld>
  <p:clrMapOvr>
    <a:masterClrMapping/>
  </p:clrMapOvr>
  <p:transition spd="slow" advTm="1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714356"/>
            <a:ext cx="86868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Ważny jest także porządek </a:t>
            </a:r>
            <a:r>
              <a:rPr lang="pl-PL" sz="27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w magazynku sportowym </a:t>
            </a:r>
            <a:br>
              <a:rPr lang="pl-PL" sz="27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przy sali gimnastycznej , w którym uczennice układają sprzęt                  </a:t>
            </a:r>
            <a:b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na półkach, zamiatają i myją podłogę.</a:t>
            </a:r>
            <a:b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pl-PL" sz="2400" b="1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Multimedia online 4" title="Praktyki SOSW Suliszewo 2">
            <a:hlinkClick r:id="" action="ppaction://media"/>
            <a:extLst>
              <a:ext uri="{FF2B5EF4-FFF2-40B4-BE49-F238E27FC236}">
                <a16:creationId xmlns:a16="http://schemas.microsoft.com/office/drawing/2014/main" id="{E6E58DFC-4419-4DA9-8CAA-4A56205FC9F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41972" y="2204864"/>
            <a:ext cx="7612456" cy="4301038"/>
          </a:xfrm>
          <a:prstGeom prst="rect">
            <a:avLst/>
          </a:prstGeom>
        </p:spPr>
      </p:pic>
    </p:spTree>
  </p:cSld>
  <p:clrMapOvr>
    <a:masterClrMapping/>
  </p:clrMapOvr>
  <p:transition spd="slow" advTm="15000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2043106"/>
          </a:xfrm>
        </p:spPr>
        <p:txBody>
          <a:bodyPr>
            <a:noAutofit/>
          </a:bodyPr>
          <a:lstStyle/>
          <a:p>
            <a:r>
              <a:rPr lang="pl-PL" sz="24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ardzo pracoch</a:t>
            </a:r>
            <a:r>
              <a:rPr lang="pl-PL" sz="24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ł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onnym zadaniem jest dbanie o czystość i porządek </a:t>
            </a:r>
            <a:b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24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w salach lekcyjnych 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naszej szkoły , w których uczennice wycierają kurze, zamiatają i myją podłogi. </a:t>
            </a:r>
            <a:b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pl-PL" sz="2400" b="1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Multimedia online 5" title="Praktyki SOSW Suliszewo 3">
            <a:hlinkClick r:id="" action="ppaction://media"/>
            <a:extLst>
              <a:ext uri="{FF2B5EF4-FFF2-40B4-BE49-F238E27FC236}">
                <a16:creationId xmlns:a16="http://schemas.microsoft.com/office/drawing/2014/main" id="{DE55736B-4378-4B31-AABF-6661D8DDF5B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1600" y="2060848"/>
            <a:ext cx="7429569" cy="4197706"/>
          </a:xfrm>
          <a:prstGeom prst="rect">
            <a:avLst/>
          </a:prstGeom>
        </p:spPr>
      </p:pic>
    </p:spTree>
  </p:cSld>
  <p:clrMapOvr>
    <a:masterClrMapping/>
  </p:clrMapOvr>
  <p:transition spd="slow" advTm="15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1266828"/>
          </a:xfrm>
        </p:spPr>
        <p:txBody>
          <a:bodyPr>
            <a:normAutofit fontScale="90000"/>
          </a:bodyPr>
          <a:lstStyle/>
          <a:p>
            <a:r>
              <a:rPr lang="pl-PL" sz="27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Salka korekcyjna 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to kolejne wa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ż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ne miejsce, gdzie odbywaj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si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ę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zaj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ę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cia sportowe, koryguj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ce wady postawy i si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ł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owe. </a:t>
            </a:r>
            <a:b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Uczennice myj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i dezynfekuj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sprzęt i sprz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taj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 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ca</a:t>
            </a:r>
            <a:r>
              <a:rPr lang="pl-PL" sz="27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ł</a:t>
            </a:r>
            <a:r>
              <a:rPr lang="pl-PL" sz="27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e pomieszczenie.</a:t>
            </a:r>
            <a:br>
              <a:rPr lang="pl-PL" sz="27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pl-PL" sz="27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Multimedia online 4" title="Praktyki SOSW Suliszewo 4">
            <a:hlinkClick r:id="" action="ppaction://media"/>
            <a:extLst>
              <a:ext uri="{FF2B5EF4-FFF2-40B4-BE49-F238E27FC236}">
                <a16:creationId xmlns:a16="http://schemas.microsoft.com/office/drawing/2014/main" id="{212BC847-20ED-41DF-B6DF-916E982CA57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0611" y="1844824"/>
            <a:ext cx="7557017" cy="4269714"/>
          </a:xfrm>
          <a:prstGeom prst="rect">
            <a:avLst/>
          </a:prstGeom>
        </p:spPr>
      </p:pic>
    </p:spTree>
  </p:cSld>
  <p:clrMapOvr>
    <a:masterClrMapping/>
  </p:clrMapOvr>
  <p:transition spd="slow" advTm="18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686800" cy="1785950"/>
          </a:xfrm>
        </p:spPr>
        <p:txBody>
          <a:bodyPr>
            <a:noAutofit/>
          </a:bodyPr>
          <a:lstStyle/>
          <a:p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W czasach pandemii niezwykle ważna jest perfekcyjna czystość i higiena </a:t>
            </a:r>
            <a:r>
              <a:rPr lang="pl-PL" sz="24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w toaletach  i na korytarzach szkolnych.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Uczennice myją                   i dezynfekuj</a:t>
            </a:r>
            <a:r>
              <a:rPr lang="pl-PL" sz="24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 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poręcze, klamki, myją drzwi, szyby, zamiataj</a:t>
            </a:r>
            <a:r>
              <a:rPr lang="pl-PL" sz="24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i myj</a:t>
            </a:r>
            <a:r>
              <a:rPr lang="pl-PL" sz="2400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ą </a:t>
            </a:r>
            <a:r>
              <a:rPr lang="pl-PL" sz="24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korytarze</a:t>
            </a:r>
          </a:p>
        </p:txBody>
      </p:sp>
      <p:pic>
        <p:nvPicPr>
          <p:cNvPr id="5" name="Multimedia online 4" title="Praktyki SOSW Suliszewo 5">
            <a:hlinkClick r:id="" action="ppaction://media"/>
            <a:extLst>
              <a:ext uri="{FF2B5EF4-FFF2-40B4-BE49-F238E27FC236}">
                <a16:creationId xmlns:a16="http://schemas.microsoft.com/office/drawing/2014/main" id="{862681BE-319F-44FF-9540-82E85C797E1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65227" y="2002082"/>
            <a:ext cx="7213545" cy="4075653"/>
          </a:xfrm>
          <a:prstGeom prst="rect">
            <a:avLst/>
          </a:prstGeom>
        </p:spPr>
      </p:pic>
    </p:spTree>
  </p:cSld>
  <p:clrMapOvr>
    <a:masterClrMapping/>
  </p:clrMapOvr>
  <p:transition spd="slow" advTm="16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01752" y="1071546"/>
            <a:ext cx="8686800" cy="4786346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Absolwenci kierunku 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Pracownik Pomocniczy Obsługi Hotelowej  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mogą znaleźć pracę w :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Hotelach, 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Pensjonatach, Motelach, Domach Wycieczkowych, 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Ośrodkach Wczasowych,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Kempingach ,Zajazdach, 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Schroniskach, </a:t>
            </a:r>
            <a:b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Ośrodkach Wypoczynkowo-Rekreacyjnych, Sanatoriach</a:t>
            </a:r>
            <a:br>
              <a:rPr lang="pl-PL" sz="3200" b="1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br>
              <a:rPr lang="pl-PL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                                               </a:t>
            </a:r>
            <a:r>
              <a:rPr lang="pl-PL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Dziękujemy za uwagę </a:t>
            </a:r>
          </a:p>
        </p:txBody>
      </p:sp>
    </p:spTree>
  </p:cSld>
  <p:clrMapOvr>
    <a:masterClrMapping/>
  </p:clrMapOvr>
  <p:transition spd="slow" advTm="11000"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</TotalTime>
  <Words>327</Words>
  <Application>Microsoft Office PowerPoint</Application>
  <PresentationFormat>Pokaz na ekranie (4:3)</PresentationFormat>
  <Paragraphs>25</Paragraphs>
  <Slides>9</Slides>
  <Notes>0</Notes>
  <HiddenSlides>0</HiddenSlides>
  <MMClips>5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Batang</vt:lpstr>
      <vt:lpstr>Arial</vt:lpstr>
      <vt:lpstr>Arial Unicode MS</vt:lpstr>
      <vt:lpstr>Baskerville Old Face</vt:lpstr>
      <vt:lpstr>Franklin Gothic Book</vt:lpstr>
      <vt:lpstr>Franklin Gothic Medium</vt:lpstr>
      <vt:lpstr>Wingdings 2</vt:lpstr>
      <vt:lpstr>Wędrówka</vt:lpstr>
      <vt:lpstr>Pracownik pomocniczy  obsługi hotelowej</vt:lpstr>
      <vt:lpstr>KWALIFIKACJE:</vt:lpstr>
      <vt:lpstr>Uczniowie naszej szkoły branżowej kierunku pracownik pomocniczy obsługi hotelowej w tym roku szkolnym odbywają zajęcia praktyczne na terenie Ośrodka ,             ze względu na obecną sytuację epidemiologiczną i wprowadzone obostrzenia                       w sektorze hotelarskim. Uczennice nie mogą jednak narzekać na brak pracy,   na terenie Ośrodka wykonują prace objęte wymaganiami programowymi                     i egzaminacyjnymi.  </vt:lpstr>
      <vt:lpstr>Uczennice  dbają o porządek i czystość  sali gimnastycznej, w której codziennie odbywają się lekcje wychowania fizycznego.  </vt:lpstr>
      <vt:lpstr>Ważny jest także porządek w magazynku sportowym  przy sali gimnastycznej , w którym uczennice układają sprzęt                    na półkach, zamiatają i myją podłogę. </vt:lpstr>
      <vt:lpstr>Bardzo pracochłonnym zadaniem jest dbanie o czystość i porządek  w salach lekcyjnych naszej szkoły , w których uczennice wycierają kurze, zamiatają i myją podłogi.  </vt:lpstr>
      <vt:lpstr>Salka korekcyjna to kolejne ważne miejsce, gdzie odbywają się zajęcia sportowe, korygujące wady postawy i siłowe.  Uczennice myją i dezynfekują sprzęt i sprzątają całe pomieszczenie. </vt:lpstr>
      <vt:lpstr>W czasach pandemii niezwykle ważna jest perfekcyjna czystość i higiena w toaletach  i na korytarzach szkolnych. Uczennice myją                   i dezynfekują poręcze, klamki, myją drzwi, szyby, zamiatają i myją korytarze</vt:lpstr>
      <vt:lpstr>Absolwenci kierunku  Pracownik Pomocniczy Obsługi Hotelowej   mogą znaleźć pracę w :  Hotelach,  Pensjonatach, Motelach, Domach Wycieczkowych,  Ośrodkach Wczasowych,  Kempingach ,Zajazdach,  Schroniskach,  Ośrodkach Wypoczynkowo-Rekreacyjnych, Sanatoriach                                                  Dziękujemy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Pracownik pomocniczy obsługi hotelowej</dc:title>
  <dc:creator>Pracownie Kuchenne</dc:creator>
  <cp:lastModifiedBy>Karol Modrzejewski</cp:lastModifiedBy>
  <cp:revision>29</cp:revision>
  <dcterms:created xsi:type="dcterms:W3CDTF">2021-05-20T07:36:13Z</dcterms:created>
  <dcterms:modified xsi:type="dcterms:W3CDTF">2021-05-25T12:39:40Z</dcterms:modified>
</cp:coreProperties>
</file>